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1830E-D4D4-42C2-BD9A-DFA36F5F891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9CC2D-63B2-4CE0-928C-369BBEF2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7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3048000" y="846138"/>
            <a:ext cx="353883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ỦY BAN NHÂN DÂN QUẬN 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79015" y="1149390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TRƯỜNG MẦM NON VƯỜN HỒNG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31188" y="1452642"/>
            <a:ext cx="3572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NHÓM NAI BI (25 – 36 THÁNG)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2667000"/>
            <a:ext cx="77096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BA (26/5/2020)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0757" y="3601323"/>
            <a:ext cx="3442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GIÁO DỤC ÂM NHẠC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35425" y="4062988"/>
            <a:ext cx="4673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chào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buổi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sáng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94872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9" name="Picture 2" descr="Bé tập hát - Lời chào buổi sáng - Nhạc thiếu nhi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4582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707312"/>
      </p:ext>
    </p:extLst>
  </p:cSld>
  <p:clrMapOvr>
    <a:masterClrMapping/>
  </p:clrMapOvr>
  <p:transition advTm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TrangThao</cp:lastModifiedBy>
  <cp:revision>84</cp:revision>
  <dcterms:created xsi:type="dcterms:W3CDTF">2020-04-11T02:34:12Z</dcterms:created>
  <dcterms:modified xsi:type="dcterms:W3CDTF">2020-05-20T13:35:51Z</dcterms:modified>
</cp:coreProperties>
</file>