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81" r:id="rId2"/>
    <p:sldId id="28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17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71830E-D4D4-42C2-BD9A-DFA36F5F891C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69CC2D-63B2-4CE0-928C-369BBEF2C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675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011C3-A7A5-4047-939F-40B95EFD315B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Tm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3048000" y="846138"/>
            <a:ext cx="3538830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ỦY BAN NHÂN DÂN QUẬN 8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79015" y="1149390"/>
            <a:ext cx="487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Times New Roman" pitchFamily="18" charset="0"/>
                <a:cs typeface="Times New Roman" pitchFamily="18" charset="0"/>
              </a:rPr>
              <a:t>TRƯỜNG MẦM NON VƯỜN HỒNG </a:t>
            </a:r>
          </a:p>
        </p:txBody>
      </p:sp>
      <p:sp>
        <p:nvSpPr>
          <p:cNvPr id="7" name="Rectangle 6"/>
          <p:cNvSpPr/>
          <p:nvPr/>
        </p:nvSpPr>
        <p:spPr>
          <a:xfrm>
            <a:off x="3031188" y="1452642"/>
            <a:ext cx="3572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NHÓM NAI BI (25 – 36 THÁNG)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38200" y="2667000"/>
            <a:ext cx="770967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346325" algn="l"/>
              </a:tabLst>
            </a:pP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NỘI DUNG HỌC NGÀY THỨ BA (26/5/2020)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50757" y="3601323"/>
            <a:ext cx="34424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346325" algn="l"/>
              </a:tabLst>
            </a:pP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GIÁO DỤC ÂM NHẠC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235425" y="4062988"/>
            <a:ext cx="46731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346325" algn="l"/>
              </a:tabLst>
            </a:pPr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hát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“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Lời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chào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buổi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sáng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”</a:t>
            </a:r>
            <a:endParaRPr lang="en-US" sz="28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594872"/>
      </p:ext>
    </p:extLst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9" name="Picture 2" descr="Bé tập hát - Lời chào buổi sáng - Nhạc thiếu nhi - YouTub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1000"/>
            <a:ext cx="8458200" cy="617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2707312"/>
      </p:ext>
    </p:extLst>
  </p:cSld>
  <p:clrMapOvr>
    <a:masterClrMapping/>
  </p:clrMapOvr>
  <p:transition advTm="0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41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TrangThao</cp:lastModifiedBy>
  <cp:revision>84</cp:revision>
  <dcterms:created xsi:type="dcterms:W3CDTF">2020-04-11T02:34:12Z</dcterms:created>
  <dcterms:modified xsi:type="dcterms:W3CDTF">2020-05-20T13:35:51Z</dcterms:modified>
</cp:coreProperties>
</file>